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3" r:id="rId11"/>
    <p:sldId id="267" r:id="rId12"/>
    <p:sldId id="274" r:id="rId13"/>
    <p:sldId id="264" r:id="rId14"/>
    <p:sldId id="266" r:id="rId15"/>
    <p:sldId id="273" r:id="rId16"/>
    <p:sldId id="275" r:id="rId17"/>
    <p:sldId id="268" r:id="rId18"/>
    <p:sldId id="269" r:id="rId19"/>
    <p:sldId id="270" r:id="rId20"/>
    <p:sldId id="271" r:id="rId21"/>
    <p:sldId id="272" r:id="rId22"/>
    <p:sldId id="278" r:id="rId23"/>
    <p:sldId id="279" r:id="rId24"/>
    <p:sldId id="280" r:id="rId25"/>
    <p:sldId id="281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628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821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6957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7932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07898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31200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9226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0523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545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5056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551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368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9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488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751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783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55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D6D-731E-4D5D-82DD-8F037792C9E3}" type="datetimeFigureOut">
              <a:rPr lang="hu-HU" smtClean="0"/>
              <a:t>2023.11.27.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73086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nkasSzendvics/LuckyProj/releases/tag/Projec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99B4D-A307-45F0-9840-F6046C44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hu-H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Lucky</a:t>
            </a:r>
            <a:r>
              <a:rPr lang="hu-H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kávézó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3CF5B3-6D3B-46B5-8FDB-A97177D11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3200" dirty="0"/>
              <a:t>KÉSZÍTETTE: A csipet csapat</a:t>
            </a:r>
          </a:p>
        </p:txBody>
      </p:sp>
    </p:spTree>
    <p:extLst>
      <p:ext uri="{BB962C8B-B14F-4D97-AF65-F5344CB8AC3E}">
        <p14:creationId xmlns:p14="http://schemas.microsoft.com/office/powerpoint/2010/main" val="3244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1285"/>
            <a:ext cx="10515600" cy="1325563"/>
          </a:xfrm>
        </p:spPr>
        <p:txBody>
          <a:bodyPr/>
          <a:lstStyle/>
          <a:p>
            <a:r>
              <a:rPr lang="hu-HU" b="1" dirty="0"/>
              <a:t>Tervezés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6847"/>
            <a:ext cx="7156270" cy="4031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/>
              <a:t>Prototípus:</a:t>
            </a:r>
          </a:p>
          <a:p>
            <a:pPr marL="0" indent="0">
              <a:buNone/>
            </a:pPr>
            <a:r>
              <a:rPr lang="hu-HU" sz="3600" dirty="0"/>
              <a:t>Az oldal kezdetleges elrendezését bemutató kép. Mutatja a fejléc és az oldal egyéb elemeit hogy egymáshoz képest hogyan rendeződnek el.</a:t>
            </a:r>
          </a:p>
        </p:txBody>
      </p:sp>
    </p:spTree>
    <p:extLst>
      <p:ext uri="{BB962C8B-B14F-4D97-AF65-F5344CB8AC3E}">
        <p14:creationId xmlns:p14="http://schemas.microsoft.com/office/powerpoint/2010/main" val="2303297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25A6F7-524C-40B6-A4BC-25B2593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drótvázról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5F5A9D-1D85-4C38-8412-889E0518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075" y="1325563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4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0A4CA1-4101-4339-84BF-F029FE368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5835"/>
            <a:ext cx="9905998" cy="1018974"/>
          </a:xfrm>
        </p:spPr>
        <p:txBody>
          <a:bodyPr/>
          <a:lstStyle/>
          <a:p>
            <a:r>
              <a:rPr lang="hu-HU" b="1" dirty="0">
                <a:cs typeface="Times New Roman" panose="02020603050405020304" pitchFamily="18" charset="0"/>
              </a:rPr>
              <a:t>Kép a prototípusról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C68544C-D072-4991-9D0B-3F5338993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87" y="1144809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86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FF6DF5-00AF-4707-829A-E9FAA1C5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8465AF-D33F-47FE-B7B2-C224D581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8144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 err="1"/>
              <a:t>Trello</a:t>
            </a:r>
            <a:r>
              <a:rPr lang="hu-HU" sz="3600" b="1" dirty="0"/>
              <a:t>:</a:t>
            </a:r>
            <a:r>
              <a:rPr lang="hu-HU" sz="3600" dirty="0"/>
              <a:t> Ezen a felületen osztjuk be illetve el a feladatokat. Melyik feladatra mennyi idő jusson és hogy ki melyiket </a:t>
            </a:r>
            <a:r>
              <a:rPr lang="hu-HU" sz="3600" dirty="0" err="1"/>
              <a:t>csinlja</a:t>
            </a:r>
            <a:r>
              <a:rPr lang="hu-HU" sz="3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3429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57B07E-28C7-49D5-879B-BCB3E6C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trello-ról</a:t>
            </a:r>
            <a:endParaRPr lang="hu-HU" b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2C86C4-6114-4676-BDEA-713B540D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325563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9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7A4C9-66B8-4297-BAEF-5222B3485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5905"/>
            <a:ext cx="9905998" cy="1478570"/>
          </a:xfrm>
        </p:spPr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767D7C-AB2F-4CE1-81C1-AC605AF2E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b="1" dirty="0" err="1"/>
              <a:t>Github</a:t>
            </a:r>
            <a:r>
              <a:rPr lang="hu-HU" sz="3600" b="1" dirty="0"/>
              <a:t>: </a:t>
            </a:r>
            <a:r>
              <a:rPr lang="hu-HU" sz="3600" dirty="0"/>
              <a:t>Erre a felületre töltöttük fel a képeket és a </a:t>
            </a:r>
            <a:r>
              <a:rPr lang="hu-HU" sz="3600" dirty="0" err="1"/>
              <a:t>html</a:t>
            </a:r>
            <a:r>
              <a:rPr lang="hu-HU" sz="3600" dirty="0"/>
              <a:t> illetve az </a:t>
            </a:r>
            <a:r>
              <a:rPr lang="hu-HU" sz="3600" dirty="0" err="1"/>
              <a:t>ahoz</a:t>
            </a:r>
            <a:r>
              <a:rPr lang="hu-HU" sz="3600" dirty="0"/>
              <a:t> </a:t>
            </a:r>
            <a:r>
              <a:rPr lang="hu-HU" sz="3600" dirty="0" err="1"/>
              <a:t>tartozo</a:t>
            </a:r>
            <a:r>
              <a:rPr lang="hu-HU" sz="3600" dirty="0"/>
              <a:t> </a:t>
            </a:r>
            <a:r>
              <a:rPr lang="hu-HU" sz="3600" dirty="0" err="1"/>
              <a:t>css</a:t>
            </a:r>
            <a:r>
              <a:rPr lang="hu-HU" sz="3600" dirty="0"/>
              <a:t> és JavaScript fájlokat.</a:t>
            </a:r>
          </a:p>
        </p:txBody>
      </p:sp>
    </p:spTree>
    <p:extLst>
      <p:ext uri="{BB962C8B-B14F-4D97-AF65-F5344CB8AC3E}">
        <p14:creationId xmlns:p14="http://schemas.microsoft.com/office/powerpoint/2010/main" val="1295477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31878F-5EA7-4D73-A240-1A044E76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0392"/>
            <a:ext cx="9905998" cy="9729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Github-ról</a:t>
            </a:r>
            <a:endParaRPr lang="hu-H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DCD92E-9696-47C2-973A-E3743423C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50" y="1696660"/>
            <a:ext cx="9524300" cy="485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55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32896-1638-4EDC-BF7E-3C4ADF828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019"/>
            <a:ext cx="9905998" cy="1478570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5F13D2-BCBA-492E-815A-04E2DA83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11811" cy="25030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/>
              <a:t>A projekt az volt a megrendelőtől, hogy csináljunk egy weboldalt </a:t>
            </a:r>
            <a:r>
              <a:rPr lang="hu-HU" sz="3200" dirty="0" err="1"/>
              <a:t>Lucky</a:t>
            </a:r>
            <a:r>
              <a:rPr lang="hu-HU" sz="3200" dirty="0"/>
              <a:t> kávézó néven. Az oldalnak tartalmazni kellet egy főoldalt, sütiket, kávékat és egy blog nevű oldalt.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4A87581-6F11-4F77-92E8-6EE80ADAA7F0}"/>
              </a:ext>
            </a:extLst>
          </p:cNvPr>
          <p:cNvSpPr txBox="1"/>
          <p:nvPr/>
        </p:nvSpPr>
        <p:spPr>
          <a:xfrm>
            <a:off x="838200" y="5077798"/>
            <a:ext cx="3048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/>
              <a:t>Megjegyzés: A megrendelő </a:t>
            </a:r>
            <a:r>
              <a:rPr lang="hu-HU" sz="2000" dirty="0" err="1"/>
              <a:t>Bitcoin-nal</a:t>
            </a:r>
            <a:r>
              <a:rPr lang="hu-HU" sz="2000" dirty="0"/>
              <a:t> szeretné fizetni a csapat munkásságát.</a:t>
            </a:r>
          </a:p>
        </p:txBody>
      </p:sp>
    </p:spTree>
    <p:extLst>
      <p:ext uri="{BB962C8B-B14F-4D97-AF65-F5344CB8AC3E}">
        <p14:creationId xmlns:p14="http://schemas.microsoft.com/office/powerpoint/2010/main" val="391122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805"/>
            <a:ext cx="10515600" cy="906326"/>
          </a:xfrm>
        </p:spPr>
        <p:txBody>
          <a:bodyPr/>
          <a:lstStyle/>
          <a:p>
            <a:pPr algn="ctr"/>
            <a:r>
              <a:rPr lang="hu-HU" b="1" dirty="0"/>
              <a:t>Főoldal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4DAEB8C-DCC3-49E7-A31C-FE5DCF0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194" y="1307781"/>
            <a:ext cx="7611612" cy="542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864"/>
          </a:xfrm>
        </p:spPr>
        <p:txBody>
          <a:bodyPr/>
          <a:lstStyle/>
          <a:p>
            <a:pPr algn="ctr"/>
            <a:r>
              <a:rPr lang="hu-HU" b="1" dirty="0"/>
              <a:t>Sütik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ECB0E59-7442-408F-A14B-0B253FE0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358" y="756070"/>
            <a:ext cx="8625284" cy="610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9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A426AF-9FD4-4443-BAA5-A8CADF7E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400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9DC6351-3B58-4A3C-A0A5-03DC9AEC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A megrendelő követelményei az volt hogy, rendezett, átlátható, </a:t>
            </a:r>
            <a:r>
              <a:rPr lang="hu-HU" sz="3600" dirty="0" err="1"/>
              <a:t>expeditív</a:t>
            </a:r>
            <a:r>
              <a:rPr lang="hu-HU" sz="3600" dirty="0"/>
              <a:t> oldalt hozzunk létre.</a:t>
            </a:r>
          </a:p>
          <a:p>
            <a:pPr marL="0" indent="0">
              <a:buNone/>
            </a:pPr>
            <a:r>
              <a:rPr lang="hu-HU" sz="3600" dirty="0"/>
              <a:t>Leginkább azért hogy a vendégek átláthassák és </a:t>
            </a:r>
            <a:r>
              <a:rPr lang="hu-HU" sz="3600"/>
              <a:t>könnyen eligazodhassanak.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1942981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1336"/>
            <a:ext cx="10515600" cy="836658"/>
          </a:xfrm>
        </p:spPr>
        <p:txBody>
          <a:bodyPr/>
          <a:lstStyle/>
          <a:p>
            <a:pPr algn="ctr"/>
            <a:r>
              <a:rPr lang="hu-HU" b="1" dirty="0"/>
              <a:t>Kávék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D147772-89F6-4FFF-BDD7-A71978FB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750" y="1308748"/>
            <a:ext cx="7544500" cy="534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51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7949"/>
          </a:xfrm>
        </p:spPr>
        <p:txBody>
          <a:bodyPr/>
          <a:lstStyle/>
          <a:p>
            <a:pPr algn="ctr"/>
            <a:r>
              <a:rPr lang="hu-HU" b="1" dirty="0"/>
              <a:t>Blog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E47FA96-A4DD-496A-B82F-03D97AAD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81050"/>
            <a:ext cx="8534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83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45828"/>
            <a:ext cx="9905998" cy="745384"/>
          </a:xfrm>
        </p:spPr>
        <p:txBody>
          <a:bodyPr>
            <a:normAutofit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08584"/>
            <a:ext cx="4521157" cy="745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SAJÁT VALIDÁLÁSUNK: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6DA9659-4793-410C-A79B-6C6E083DC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77" y="1853967"/>
            <a:ext cx="11324868" cy="477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15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9856"/>
            <a:ext cx="9905998" cy="706943"/>
          </a:xfrm>
        </p:spPr>
        <p:txBody>
          <a:bodyPr>
            <a:normAutofit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276364"/>
            <a:ext cx="4403711" cy="78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MÁSODIK VALIDÁLÁS: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A04921-39D1-4693-A1F0-5545CD41E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43" y="1963228"/>
            <a:ext cx="10581314" cy="476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06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4904"/>
            <a:ext cx="9905998" cy="832777"/>
          </a:xfrm>
        </p:spPr>
        <p:txBody>
          <a:bodyPr>
            <a:normAutofit/>
          </a:bodyPr>
          <a:lstStyle/>
          <a:p>
            <a:r>
              <a:rPr lang="hu-HU" sz="4400" dirty="0" err="1"/>
              <a:t>vALIDÁLÁS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76364"/>
            <a:ext cx="3740981" cy="832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HARMADIK OLDAL: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2FA4F07-4304-4041-8984-5E848EB30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28848"/>
            <a:ext cx="9905998" cy="477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545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53B97F-0A7B-4BD3-BA47-CC581E05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5966"/>
            <a:ext cx="9905998" cy="664998"/>
          </a:xfrm>
        </p:spPr>
        <p:txBody>
          <a:bodyPr>
            <a:normAutofit fontScale="90000"/>
          </a:bodyPr>
          <a:lstStyle/>
          <a:p>
            <a:r>
              <a:rPr lang="hu-HU" sz="4400" dirty="0"/>
              <a:t>VALIDÁLÁS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689F71-A7A6-4D82-AC2D-51EC182A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013595"/>
            <a:ext cx="4462434" cy="6649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3600" dirty="0"/>
              <a:t>NEGYEDIK VALIDÁLÁS: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DD4608B-DD18-42C7-AE93-48AC21158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61086"/>
            <a:ext cx="9905998" cy="50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24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3D3596-1E4A-4D01-A257-204275BF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2B4816-0625-4E7A-88BC-20CEEC382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>
                <a:hlinkClick r:id="rId2"/>
              </a:rPr>
              <a:t>Project fájlok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7383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4A754F-4E9B-4672-9BD2-ACDE29CFF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690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hu-HU" sz="15000" dirty="0">
                <a:latin typeface="Calibri" panose="020F0502020204030204" pitchFamily="34" charset="0"/>
                <a:cs typeface="Calibri" panose="020F0502020204030204" pitchFamily="34" charset="0"/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069372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811" y="1825625"/>
            <a:ext cx="20224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Régi oldal: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A987619-ACFC-467F-BAB7-0478901B7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316" y="1825625"/>
            <a:ext cx="8534398" cy="440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8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515600" cy="1325563"/>
          </a:xfrm>
        </p:spPr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1206442"/>
            <a:ext cx="2148840" cy="60215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hu-HU" sz="3600" dirty="0" err="1"/>
              <a:t>Validálás</a:t>
            </a:r>
            <a:r>
              <a:rPr lang="hu-HU" sz="36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BEC2EF-E46B-4A50-B479-065C18A4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8" y="1288189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39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sz="3200" b="1" dirty="0"/>
              <a:t>Zsiros Máté Ferenc</a:t>
            </a:r>
            <a:r>
              <a:rPr lang="hu-HU" sz="3200" dirty="0"/>
              <a:t>:</a:t>
            </a:r>
          </a:p>
          <a:p>
            <a:r>
              <a:rPr lang="hu-HU" sz="3200" dirty="0"/>
              <a:t>Lakhely: Palotás</a:t>
            </a:r>
          </a:p>
          <a:p>
            <a:r>
              <a:rPr lang="hu-HU" sz="3200" dirty="0"/>
              <a:t>Születési idő: 2005. 05. 11.</a:t>
            </a:r>
          </a:p>
          <a:p>
            <a:r>
              <a:rPr lang="hu-HU" sz="3200" dirty="0"/>
              <a:t>HTML, CSS és JavaScript fejlesztő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5883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4534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Tóth Bence: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2003. 06.25.</a:t>
            </a:r>
          </a:p>
          <a:p>
            <a:r>
              <a:rPr lang="hu-HU" sz="3200" dirty="0"/>
              <a:t>HTML és CSS fejlesztő grafikus</a:t>
            </a:r>
          </a:p>
        </p:txBody>
      </p:sp>
    </p:spTree>
    <p:extLst>
      <p:ext uri="{BB962C8B-B14F-4D97-AF65-F5344CB8AC3E}">
        <p14:creationId xmlns:p14="http://schemas.microsoft.com/office/powerpoint/2010/main" val="42706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Kovács Zétény: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2004. 07. 08.</a:t>
            </a:r>
          </a:p>
          <a:p>
            <a:r>
              <a:rPr lang="hu-HU" sz="3200" dirty="0"/>
              <a:t>HTML fejlesztő, projekt menedzser és grafikus</a:t>
            </a:r>
          </a:p>
        </p:txBody>
      </p:sp>
    </p:spTree>
    <p:extLst>
      <p:ext uri="{BB962C8B-B14F-4D97-AF65-F5344CB8AC3E}">
        <p14:creationId xmlns:p14="http://schemas.microsoft.com/office/powerpoint/2010/main" val="253332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b="1" dirty="0"/>
              <a:t>Kiss Benedek:</a:t>
            </a:r>
          </a:p>
          <a:p>
            <a:r>
              <a:rPr lang="hu-HU" sz="3200" dirty="0"/>
              <a:t>Lakhely: Budapest</a:t>
            </a:r>
          </a:p>
          <a:p>
            <a:r>
              <a:rPr lang="hu-HU" sz="3200" dirty="0"/>
              <a:t>Születési idő: 2004. 09. 06.</a:t>
            </a:r>
          </a:p>
          <a:p>
            <a:r>
              <a:rPr lang="hu-HU" sz="3200" dirty="0"/>
              <a:t>HTML fejlesztő és előadó</a:t>
            </a:r>
          </a:p>
        </p:txBody>
      </p:sp>
    </p:spTree>
    <p:extLst>
      <p:ext uri="{BB962C8B-B14F-4D97-AF65-F5344CB8AC3E}">
        <p14:creationId xmlns:p14="http://schemas.microsoft.com/office/powerpoint/2010/main" val="241608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0DB429-2BC3-4F30-A205-576D272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18C8F6-ED83-4026-A762-F59A640D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sz="3200" b="1" dirty="0"/>
              <a:t>Chat GPT:</a:t>
            </a:r>
          </a:p>
          <a:p>
            <a:r>
              <a:rPr lang="hu-HU" sz="3200" dirty="0"/>
              <a:t>Megjelenés: 2022. 11. 30.</a:t>
            </a:r>
          </a:p>
          <a:p>
            <a:r>
              <a:rPr lang="hu-HU" sz="3200" dirty="0"/>
              <a:t>Virtuális asszisztens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8160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0</TotalTime>
  <Words>307</Words>
  <Application>Microsoft Office PowerPoint</Application>
  <PresentationFormat>Szélesvásznú</PresentationFormat>
  <Paragraphs>62</Paragraphs>
  <Slides>27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3" baseType="lpstr">
      <vt:lpstr>Arial</vt:lpstr>
      <vt:lpstr>Calibri</vt:lpstr>
      <vt:lpstr>Times New Roman</vt:lpstr>
      <vt:lpstr>Trebuchet MS</vt:lpstr>
      <vt:lpstr>Tw Cen MT</vt:lpstr>
      <vt:lpstr>Áramkör</vt:lpstr>
      <vt:lpstr>Lucky kávézó</vt:lpstr>
      <vt:lpstr>MEGRENDELŐ KÖVETELMÉNYEI</vt:lpstr>
      <vt:lpstr>Megrendelő követelményei</vt:lpstr>
      <vt:lpstr>Megrendelő követelményei</vt:lpstr>
      <vt:lpstr>Csapat bemutatása</vt:lpstr>
      <vt:lpstr>Csapat bemutatása</vt:lpstr>
      <vt:lpstr>Csapat Bemutatása</vt:lpstr>
      <vt:lpstr>Csapat Bemutatása</vt:lpstr>
      <vt:lpstr>Csapat bemutatása</vt:lpstr>
      <vt:lpstr>Tervezés</vt:lpstr>
      <vt:lpstr>Kép a drótvázról</vt:lpstr>
      <vt:lpstr>Kép a prototípusról</vt:lpstr>
      <vt:lpstr>Eszközök</vt:lpstr>
      <vt:lpstr>Kép a trello-ról</vt:lpstr>
      <vt:lpstr>Eszközök</vt:lpstr>
      <vt:lpstr>Kép a Github-ról</vt:lpstr>
      <vt:lpstr>Lucky kávézó projekt</vt:lpstr>
      <vt:lpstr>Főoldal</vt:lpstr>
      <vt:lpstr>Sütik oldal</vt:lpstr>
      <vt:lpstr>Kávék oldal</vt:lpstr>
      <vt:lpstr>Blog oldal</vt:lpstr>
      <vt:lpstr>VALIDÁLÁS</vt:lpstr>
      <vt:lpstr>VALIDÁLÁS</vt:lpstr>
      <vt:lpstr>vALIDÁLÁS</vt:lpstr>
      <vt:lpstr>VALIDÁLÁS</vt:lpstr>
      <vt:lpstr>Github link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kávézó</dc:title>
  <dc:creator>Kiss Benedek</dc:creator>
  <cp:lastModifiedBy>Kiss Benedek</cp:lastModifiedBy>
  <cp:revision>24</cp:revision>
  <dcterms:created xsi:type="dcterms:W3CDTF">2023-11-14T12:19:39Z</dcterms:created>
  <dcterms:modified xsi:type="dcterms:W3CDTF">2023-11-27T13:21:06Z</dcterms:modified>
</cp:coreProperties>
</file>

<file path=docProps/thumbnail.jpeg>
</file>